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10F5A-99A3-40E2-A38C-8FE5337299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EA97A127-FE96-4759-822A-72FBADAC2B2E}">
      <dgm:prSet phldrT="[Text]"/>
      <dgm:spPr/>
      <dgm:t>
        <a:bodyPr/>
        <a:lstStyle/>
        <a:p>
          <a:pPr algn="l"/>
          <a:r>
            <a:rPr lang="sv-SE" dirty="0" smtClean="0"/>
            <a:t>Vad har vi gjort sen sist?</a:t>
          </a:r>
          <a:endParaRPr lang="sv-SE" dirty="0"/>
        </a:p>
      </dgm:t>
    </dgm:pt>
    <dgm:pt modelId="{2F6AC522-DA26-4F8A-87B7-EDC565005A65}" type="parTrans" cxnId="{79A53EDB-AD1D-4DD1-A6ED-ECCDB132FE72}">
      <dgm:prSet/>
      <dgm:spPr/>
      <dgm:t>
        <a:bodyPr/>
        <a:lstStyle/>
        <a:p>
          <a:pPr algn="l"/>
          <a:endParaRPr lang="sv-SE"/>
        </a:p>
      </dgm:t>
    </dgm:pt>
    <dgm:pt modelId="{078EA7BD-B1FB-4BB9-B072-AB16A6CA8A8C}" type="sibTrans" cxnId="{79A53EDB-AD1D-4DD1-A6ED-ECCDB132FE72}">
      <dgm:prSet/>
      <dgm:spPr/>
      <dgm:t>
        <a:bodyPr/>
        <a:lstStyle/>
        <a:p>
          <a:pPr algn="l"/>
          <a:endParaRPr lang="sv-SE"/>
        </a:p>
      </dgm:t>
    </dgm:pt>
    <dgm:pt modelId="{06FAC497-0A7B-4439-BAAC-F062B1CD5F49}">
      <dgm:prSet phldrT="[Text]"/>
      <dgm:spPr/>
      <dgm:t>
        <a:bodyPr/>
        <a:lstStyle/>
        <a:p>
          <a:pPr algn="l"/>
          <a:r>
            <a:rPr lang="sv-SE" dirty="0" smtClean="0"/>
            <a:t>Fortsatt kodning</a:t>
          </a:r>
          <a:endParaRPr lang="sv-SE" dirty="0"/>
        </a:p>
      </dgm:t>
    </dgm:pt>
    <dgm:pt modelId="{94781061-88AF-49A7-8F93-7E84E49DA9E9}" type="parTrans" cxnId="{614EA246-EB9D-4B58-B2BE-BE11C520F198}">
      <dgm:prSet/>
      <dgm:spPr/>
      <dgm:t>
        <a:bodyPr/>
        <a:lstStyle/>
        <a:p>
          <a:pPr algn="l"/>
          <a:endParaRPr lang="sv-SE"/>
        </a:p>
      </dgm:t>
    </dgm:pt>
    <dgm:pt modelId="{130F9C89-9634-4DEE-B25E-14DAE47C31F9}" type="sibTrans" cxnId="{614EA246-EB9D-4B58-B2BE-BE11C520F198}">
      <dgm:prSet/>
      <dgm:spPr/>
      <dgm:t>
        <a:bodyPr/>
        <a:lstStyle/>
        <a:p>
          <a:pPr algn="l"/>
          <a:endParaRPr lang="sv-SE"/>
        </a:p>
      </dgm:t>
    </dgm:pt>
    <dgm:pt modelId="{A4C4E496-1AB8-442B-9F19-28E28CE12678}">
      <dgm:prSet phldrT="[Text]"/>
      <dgm:spPr/>
      <dgm:t>
        <a:bodyPr/>
        <a:lstStyle/>
        <a:p>
          <a:pPr algn="l"/>
          <a:r>
            <a:rPr lang="sv-SE" dirty="0" smtClean="0"/>
            <a:t>Testning genomförd</a:t>
          </a:r>
          <a:endParaRPr lang="sv-SE" dirty="0"/>
        </a:p>
      </dgm:t>
    </dgm:pt>
    <dgm:pt modelId="{B2B28154-D170-4A12-A31C-33A69A5089FC}" type="parTrans" cxnId="{E19D75B0-0A51-4C63-B38A-C94CA2D5714D}">
      <dgm:prSet/>
      <dgm:spPr/>
      <dgm:t>
        <a:bodyPr/>
        <a:lstStyle/>
        <a:p>
          <a:pPr algn="l"/>
          <a:endParaRPr lang="sv-SE"/>
        </a:p>
      </dgm:t>
    </dgm:pt>
    <dgm:pt modelId="{47D0AD7E-6A66-44B6-B4E6-41B5D123E1AD}" type="sibTrans" cxnId="{E19D75B0-0A51-4C63-B38A-C94CA2D5714D}">
      <dgm:prSet/>
      <dgm:spPr/>
      <dgm:t>
        <a:bodyPr/>
        <a:lstStyle/>
        <a:p>
          <a:pPr algn="l"/>
          <a:endParaRPr lang="sv-SE"/>
        </a:p>
      </dgm:t>
    </dgm:pt>
    <dgm:pt modelId="{B44BEBF9-D9CB-4287-904A-DE5C88D60278}">
      <dgm:prSet phldrT="[Text]"/>
      <dgm:spPr/>
      <dgm:t>
        <a:bodyPr/>
        <a:lstStyle/>
        <a:p>
          <a:pPr algn="l"/>
          <a:r>
            <a:rPr lang="sv-SE" dirty="0" smtClean="0"/>
            <a:t>Dokument granskade</a:t>
          </a:r>
          <a:endParaRPr lang="sv-SE" dirty="0"/>
        </a:p>
      </dgm:t>
    </dgm:pt>
    <dgm:pt modelId="{E19007AE-D395-4471-845C-8A7BE7B11469}" type="parTrans" cxnId="{C4507360-40D8-4C90-98F3-D238A81166C8}">
      <dgm:prSet/>
      <dgm:spPr/>
      <dgm:t>
        <a:bodyPr/>
        <a:lstStyle/>
        <a:p>
          <a:pPr algn="l"/>
          <a:endParaRPr lang="sv-SE"/>
        </a:p>
      </dgm:t>
    </dgm:pt>
    <dgm:pt modelId="{3D2519D1-8DC5-4F4D-B932-B87858AEED63}" type="sibTrans" cxnId="{C4507360-40D8-4C90-98F3-D238A81166C8}">
      <dgm:prSet/>
      <dgm:spPr/>
      <dgm:t>
        <a:bodyPr/>
        <a:lstStyle/>
        <a:p>
          <a:pPr algn="l"/>
          <a:endParaRPr lang="sv-SE"/>
        </a:p>
      </dgm:t>
    </dgm:pt>
    <dgm:pt modelId="{CDC88DB8-E78E-4FE8-8AC1-E315B28A286F}">
      <dgm:prSet phldrT="[Text]"/>
      <dgm:spPr/>
      <dgm:t>
        <a:bodyPr/>
        <a:lstStyle/>
        <a:p>
          <a:pPr algn="l"/>
          <a:r>
            <a:rPr lang="sv-SE" dirty="0" smtClean="0"/>
            <a:t>Kvalitetsplan</a:t>
          </a:r>
          <a:endParaRPr lang="sv-SE" dirty="0"/>
        </a:p>
      </dgm:t>
    </dgm:pt>
    <dgm:pt modelId="{D71C2694-CBD7-4455-BC65-1B4AC93550C9}" type="parTrans" cxnId="{A8936231-303B-4AE1-B354-A6990AFB678C}">
      <dgm:prSet/>
      <dgm:spPr/>
      <dgm:t>
        <a:bodyPr/>
        <a:lstStyle/>
        <a:p>
          <a:pPr algn="l"/>
          <a:endParaRPr lang="sv-SE"/>
        </a:p>
      </dgm:t>
    </dgm:pt>
    <dgm:pt modelId="{AED91DD8-C237-4BE2-B5D6-E01B64D7D93E}" type="sibTrans" cxnId="{A8936231-303B-4AE1-B354-A6990AFB678C}">
      <dgm:prSet/>
      <dgm:spPr/>
      <dgm:t>
        <a:bodyPr/>
        <a:lstStyle/>
        <a:p>
          <a:pPr algn="l"/>
          <a:endParaRPr lang="sv-SE"/>
        </a:p>
      </dgm:t>
    </dgm:pt>
    <dgm:pt modelId="{B0BCE4C3-2B32-494E-A13A-24AD68E7CE1D}" type="pres">
      <dgm:prSet presAssocID="{87310F5A-99A3-40E2-A38C-8FE5337299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B9AAE518-BD89-4200-BD24-74E7942C5464}" type="pres">
      <dgm:prSet presAssocID="{EA97A127-FE96-4759-822A-72FBADAC2B2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04A4BB2-11F2-4E2C-9762-186DA8ECA547}" type="pres">
      <dgm:prSet presAssocID="{EA97A127-FE96-4759-822A-72FBADAC2B2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B96640C6-A4A7-4D24-9374-4A03BAAC8847}" type="presOf" srcId="{A4C4E496-1AB8-442B-9F19-28E28CE12678}" destId="{604A4BB2-11F2-4E2C-9762-186DA8ECA547}" srcOrd="0" destOrd="1" presId="urn:microsoft.com/office/officeart/2005/8/layout/vList2"/>
    <dgm:cxn modelId="{79A53EDB-AD1D-4DD1-A6ED-ECCDB132FE72}" srcId="{87310F5A-99A3-40E2-A38C-8FE533729936}" destId="{EA97A127-FE96-4759-822A-72FBADAC2B2E}" srcOrd="0" destOrd="0" parTransId="{2F6AC522-DA26-4F8A-87B7-EDC565005A65}" sibTransId="{078EA7BD-B1FB-4BB9-B072-AB16A6CA8A8C}"/>
    <dgm:cxn modelId="{DCA99C7E-D81A-4875-B65C-AAB2066CEA79}" type="presOf" srcId="{CDC88DB8-E78E-4FE8-8AC1-E315B28A286F}" destId="{604A4BB2-11F2-4E2C-9762-186DA8ECA547}" srcOrd="0" destOrd="3" presId="urn:microsoft.com/office/officeart/2005/8/layout/vList2"/>
    <dgm:cxn modelId="{E19D75B0-0A51-4C63-B38A-C94CA2D5714D}" srcId="{EA97A127-FE96-4759-822A-72FBADAC2B2E}" destId="{A4C4E496-1AB8-442B-9F19-28E28CE12678}" srcOrd="1" destOrd="0" parTransId="{B2B28154-D170-4A12-A31C-33A69A5089FC}" sibTransId="{47D0AD7E-6A66-44B6-B4E6-41B5D123E1AD}"/>
    <dgm:cxn modelId="{5140FC7E-1E34-4A61-AE9D-BCC458D4AEA5}" type="presOf" srcId="{B44BEBF9-D9CB-4287-904A-DE5C88D60278}" destId="{604A4BB2-11F2-4E2C-9762-186DA8ECA547}" srcOrd="0" destOrd="2" presId="urn:microsoft.com/office/officeart/2005/8/layout/vList2"/>
    <dgm:cxn modelId="{C4507360-40D8-4C90-98F3-D238A81166C8}" srcId="{EA97A127-FE96-4759-822A-72FBADAC2B2E}" destId="{B44BEBF9-D9CB-4287-904A-DE5C88D60278}" srcOrd="2" destOrd="0" parTransId="{E19007AE-D395-4471-845C-8A7BE7B11469}" sibTransId="{3D2519D1-8DC5-4F4D-B932-B87858AEED63}"/>
    <dgm:cxn modelId="{614EA246-EB9D-4B58-B2BE-BE11C520F198}" srcId="{EA97A127-FE96-4759-822A-72FBADAC2B2E}" destId="{06FAC497-0A7B-4439-BAAC-F062B1CD5F49}" srcOrd="0" destOrd="0" parTransId="{94781061-88AF-49A7-8F93-7E84E49DA9E9}" sibTransId="{130F9C89-9634-4DEE-B25E-14DAE47C31F9}"/>
    <dgm:cxn modelId="{853F383A-D9F7-4436-817C-55F8448F950E}" type="presOf" srcId="{87310F5A-99A3-40E2-A38C-8FE533729936}" destId="{B0BCE4C3-2B32-494E-A13A-24AD68E7CE1D}" srcOrd="0" destOrd="0" presId="urn:microsoft.com/office/officeart/2005/8/layout/vList2"/>
    <dgm:cxn modelId="{05531CF4-F52D-4202-8F81-1A055E0FB863}" type="presOf" srcId="{06FAC497-0A7B-4439-BAAC-F062B1CD5F49}" destId="{604A4BB2-11F2-4E2C-9762-186DA8ECA547}" srcOrd="0" destOrd="0" presId="urn:microsoft.com/office/officeart/2005/8/layout/vList2"/>
    <dgm:cxn modelId="{A8936231-303B-4AE1-B354-A6990AFB678C}" srcId="{EA97A127-FE96-4759-822A-72FBADAC2B2E}" destId="{CDC88DB8-E78E-4FE8-8AC1-E315B28A286F}" srcOrd="3" destOrd="0" parTransId="{D71C2694-CBD7-4455-BC65-1B4AC93550C9}" sibTransId="{AED91DD8-C237-4BE2-B5D6-E01B64D7D93E}"/>
    <dgm:cxn modelId="{4D6B3AE8-7C51-4094-920D-BDC2B09DC0A8}" type="presOf" srcId="{EA97A127-FE96-4759-822A-72FBADAC2B2E}" destId="{B9AAE518-BD89-4200-BD24-74E7942C5464}" srcOrd="0" destOrd="0" presId="urn:microsoft.com/office/officeart/2005/8/layout/vList2"/>
    <dgm:cxn modelId="{14E8B021-2379-45AC-8E20-C9E45DE1B2CA}" type="presParOf" srcId="{B0BCE4C3-2B32-494E-A13A-24AD68E7CE1D}" destId="{B9AAE518-BD89-4200-BD24-74E7942C5464}" srcOrd="0" destOrd="0" presId="urn:microsoft.com/office/officeart/2005/8/layout/vList2"/>
    <dgm:cxn modelId="{1C227250-9549-4590-83A1-CB0078F9A2B2}" type="presParOf" srcId="{B0BCE4C3-2B32-494E-A13A-24AD68E7CE1D}" destId="{604A4BB2-11F2-4E2C-9762-186DA8ECA54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F6F666-7142-4B49-9C5D-3A7296FF2A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293769F-8E34-46A4-8C8B-968A78B9454A}">
      <dgm:prSet phldrT="[Text]"/>
      <dgm:spPr/>
      <dgm:t>
        <a:bodyPr/>
        <a:lstStyle/>
        <a:p>
          <a:r>
            <a:rPr lang="sv-SE" dirty="0" smtClean="0"/>
            <a:t>Vad har vi inte hunnit?</a:t>
          </a:r>
          <a:endParaRPr lang="sv-SE" dirty="0"/>
        </a:p>
      </dgm:t>
    </dgm:pt>
    <dgm:pt modelId="{5A38A416-3D35-4F43-BCE7-C31D3E2A58B6}" type="parTrans" cxnId="{F713A0FE-DBA8-46DF-BB1F-CA7B1E007319}">
      <dgm:prSet/>
      <dgm:spPr/>
      <dgm:t>
        <a:bodyPr/>
        <a:lstStyle/>
        <a:p>
          <a:endParaRPr lang="sv-SE"/>
        </a:p>
      </dgm:t>
    </dgm:pt>
    <dgm:pt modelId="{EA805B61-0C1D-4FEF-88B7-AE97DAFA37DE}" type="sibTrans" cxnId="{F713A0FE-DBA8-46DF-BB1F-CA7B1E007319}">
      <dgm:prSet/>
      <dgm:spPr/>
      <dgm:t>
        <a:bodyPr/>
        <a:lstStyle/>
        <a:p>
          <a:endParaRPr lang="sv-SE"/>
        </a:p>
      </dgm:t>
    </dgm:pt>
    <dgm:pt modelId="{0B453670-B314-42A7-8F0B-9F477941B79C}">
      <dgm:prSet phldrT="[Text]"/>
      <dgm:spPr/>
      <dgm:t>
        <a:bodyPr/>
        <a:lstStyle/>
        <a:p>
          <a:r>
            <a:rPr lang="sv-SE" dirty="0" smtClean="0"/>
            <a:t>Acceptanstester</a:t>
          </a:r>
          <a:endParaRPr lang="sv-SE" dirty="0"/>
        </a:p>
      </dgm:t>
    </dgm:pt>
    <dgm:pt modelId="{F9E7B762-E476-421D-ABA8-88D0D85E80AD}" type="parTrans" cxnId="{F26D902C-3E63-4673-8883-44E8B160649B}">
      <dgm:prSet/>
      <dgm:spPr/>
      <dgm:t>
        <a:bodyPr/>
        <a:lstStyle/>
        <a:p>
          <a:endParaRPr lang="sv-SE"/>
        </a:p>
      </dgm:t>
    </dgm:pt>
    <dgm:pt modelId="{69D7983C-A29E-4A94-8F7C-701AAEEA3456}" type="sibTrans" cxnId="{F26D902C-3E63-4673-8883-44E8B160649B}">
      <dgm:prSet/>
      <dgm:spPr/>
      <dgm:t>
        <a:bodyPr/>
        <a:lstStyle/>
        <a:p>
          <a:endParaRPr lang="sv-SE"/>
        </a:p>
      </dgm:t>
    </dgm:pt>
    <dgm:pt modelId="{04770FFC-AF8A-4D04-978C-D78B006C4CCF}">
      <dgm:prSet phldrT="[Text]"/>
      <dgm:spPr/>
      <dgm:t>
        <a:bodyPr/>
        <a:lstStyle/>
        <a:p>
          <a:r>
            <a:rPr lang="sv-SE" dirty="0" smtClean="0"/>
            <a:t>Implementera </a:t>
          </a:r>
          <a:r>
            <a:rPr lang="sv-SE" dirty="0" err="1" smtClean="0"/>
            <a:t>VoIP</a:t>
          </a:r>
          <a:r>
            <a:rPr lang="sv-SE" dirty="0" smtClean="0"/>
            <a:t> gränssnittet</a:t>
          </a:r>
          <a:endParaRPr lang="sv-SE" dirty="0"/>
        </a:p>
      </dgm:t>
    </dgm:pt>
    <dgm:pt modelId="{56A69007-C41F-418C-BEA7-E71707D0EDFA}" type="parTrans" cxnId="{1EAECD3D-8E23-45F7-B40E-89ECE9364B77}">
      <dgm:prSet/>
      <dgm:spPr/>
      <dgm:t>
        <a:bodyPr/>
        <a:lstStyle/>
        <a:p>
          <a:endParaRPr lang="sv-SE"/>
        </a:p>
      </dgm:t>
    </dgm:pt>
    <dgm:pt modelId="{5F035625-0BCE-4892-AD80-468C270E59A6}" type="sibTrans" cxnId="{1EAECD3D-8E23-45F7-B40E-89ECE9364B77}">
      <dgm:prSet/>
      <dgm:spPr/>
      <dgm:t>
        <a:bodyPr/>
        <a:lstStyle/>
        <a:p>
          <a:endParaRPr lang="sv-SE"/>
        </a:p>
      </dgm:t>
    </dgm:pt>
    <dgm:pt modelId="{CA1025BD-BE7E-4204-A5EE-40AC5A4EE767}">
      <dgm:prSet phldrT="[Text]"/>
      <dgm:spPr/>
      <dgm:t>
        <a:bodyPr/>
        <a:lstStyle/>
        <a:p>
          <a:r>
            <a:rPr lang="sv-SE" dirty="0" smtClean="0"/>
            <a:t>Kommunikation mellan </a:t>
          </a:r>
          <a:r>
            <a:rPr lang="sv-SE" dirty="0" err="1" smtClean="0"/>
            <a:t>Symbian</a:t>
          </a:r>
          <a:r>
            <a:rPr lang="sv-SE" dirty="0" smtClean="0"/>
            <a:t> och </a:t>
          </a:r>
          <a:r>
            <a:rPr lang="sv-SE" dirty="0" err="1" smtClean="0"/>
            <a:t>TigerXS</a:t>
          </a:r>
          <a:endParaRPr lang="sv-SE" dirty="0"/>
        </a:p>
      </dgm:t>
    </dgm:pt>
    <dgm:pt modelId="{2F89A0B3-BCC5-4070-972E-8EE74B21AD06}" type="parTrans" cxnId="{FEC3D62B-BCBC-4208-8B48-4625EDCF77E2}">
      <dgm:prSet/>
      <dgm:spPr/>
      <dgm:t>
        <a:bodyPr/>
        <a:lstStyle/>
        <a:p>
          <a:endParaRPr lang="sv-SE"/>
        </a:p>
      </dgm:t>
    </dgm:pt>
    <dgm:pt modelId="{91B176BE-5940-46C8-8610-574E5E739CCA}" type="sibTrans" cxnId="{FEC3D62B-BCBC-4208-8B48-4625EDCF77E2}">
      <dgm:prSet/>
      <dgm:spPr/>
      <dgm:t>
        <a:bodyPr/>
        <a:lstStyle/>
        <a:p>
          <a:endParaRPr lang="sv-SE"/>
        </a:p>
      </dgm:t>
    </dgm:pt>
    <dgm:pt modelId="{18AA7940-FFC6-4214-ACB5-DF5D4DB1BA10}" type="pres">
      <dgm:prSet presAssocID="{50F6F666-7142-4B49-9C5D-3A7296FF2A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A088BBE8-CCAF-4FD0-9DC9-21D9056FC301}" type="pres">
      <dgm:prSet presAssocID="{5293769F-8E34-46A4-8C8B-968A78B9454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C4F9AB2-9DA2-405D-A829-6658F42485B6}" type="pres">
      <dgm:prSet presAssocID="{5293769F-8E34-46A4-8C8B-968A78B9454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7A706512-ED7E-4DC0-A58D-CD8FBCBBC96D}" type="presOf" srcId="{0B453670-B314-42A7-8F0B-9F477941B79C}" destId="{9C4F9AB2-9DA2-405D-A829-6658F42485B6}" srcOrd="0" destOrd="0" presId="urn:microsoft.com/office/officeart/2005/8/layout/vList2"/>
    <dgm:cxn modelId="{B2617FC6-DB4C-45FB-A07F-6E90E582F429}" type="presOf" srcId="{04770FFC-AF8A-4D04-978C-D78B006C4CCF}" destId="{9C4F9AB2-9DA2-405D-A829-6658F42485B6}" srcOrd="0" destOrd="1" presId="urn:microsoft.com/office/officeart/2005/8/layout/vList2"/>
    <dgm:cxn modelId="{FEC3D62B-BCBC-4208-8B48-4625EDCF77E2}" srcId="{5293769F-8E34-46A4-8C8B-968A78B9454A}" destId="{CA1025BD-BE7E-4204-A5EE-40AC5A4EE767}" srcOrd="2" destOrd="0" parTransId="{2F89A0B3-BCC5-4070-972E-8EE74B21AD06}" sibTransId="{91B176BE-5940-46C8-8610-574E5E739CCA}"/>
    <dgm:cxn modelId="{F713A0FE-DBA8-46DF-BB1F-CA7B1E007319}" srcId="{50F6F666-7142-4B49-9C5D-3A7296FF2AE1}" destId="{5293769F-8E34-46A4-8C8B-968A78B9454A}" srcOrd="0" destOrd="0" parTransId="{5A38A416-3D35-4F43-BCE7-C31D3E2A58B6}" sibTransId="{EA805B61-0C1D-4FEF-88B7-AE97DAFA37DE}"/>
    <dgm:cxn modelId="{F26D902C-3E63-4673-8883-44E8B160649B}" srcId="{5293769F-8E34-46A4-8C8B-968A78B9454A}" destId="{0B453670-B314-42A7-8F0B-9F477941B79C}" srcOrd="0" destOrd="0" parTransId="{F9E7B762-E476-421D-ABA8-88D0D85E80AD}" sibTransId="{69D7983C-A29E-4A94-8F7C-701AAEEA3456}"/>
    <dgm:cxn modelId="{1EAECD3D-8E23-45F7-B40E-89ECE9364B77}" srcId="{5293769F-8E34-46A4-8C8B-968A78B9454A}" destId="{04770FFC-AF8A-4D04-978C-D78B006C4CCF}" srcOrd="1" destOrd="0" parTransId="{56A69007-C41F-418C-BEA7-E71707D0EDFA}" sibTransId="{5F035625-0BCE-4892-AD80-468C270E59A6}"/>
    <dgm:cxn modelId="{598276E6-B926-4C53-B08F-927A4BD10518}" type="presOf" srcId="{CA1025BD-BE7E-4204-A5EE-40AC5A4EE767}" destId="{9C4F9AB2-9DA2-405D-A829-6658F42485B6}" srcOrd="0" destOrd="2" presId="urn:microsoft.com/office/officeart/2005/8/layout/vList2"/>
    <dgm:cxn modelId="{20CC8431-33B4-4222-9FA6-2F0BA36D2BC6}" type="presOf" srcId="{50F6F666-7142-4B49-9C5D-3A7296FF2AE1}" destId="{18AA7940-FFC6-4214-ACB5-DF5D4DB1BA10}" srcOrd="0" destOrd="0" presId="urn:microsoft.com/office/officeart/2005/8/layout/vList2"/>
    <dgm:cxn modelId="{428724FC-1AEB-4F29-BECD-85492BD5352E}" type="presOf" srcId="{5293769F-8E34-46A4-8C8B-968A78B9454A}" destId="{A088BBE8-CCAF-4FD0-9DC9-21D9056FC301}" srcOrd="0" destOrd="0" presId="urn:microsoft.com/office/officeart/2005/8/layout/vList2"/>
    <dgm:cxn modelId="{B9C2929C-2AFC-455D-ADF5-5AD08C58368F}" type="presParOf" srcId="{18AA7940-FFC6-4214-ACB5-DF5D4DB1BA10}" destId="{A088BBE8-CCAF-4FD0-9DC9-21D9056FC301}" srcOrd="0" destOrd="0" presId="urn:microsoft.com/office/officeart/2005/8/layout/vList2"/>
    <dgm:cxn modelId="{355911CB-DD22-4C6E-93AC-6AAF25E356B6}" type="presParOf" srcId="{18AA7940-FFC6-4214-ACB5-DF5D4DB1BA10}" destId="{9C4F9AB2-9DA2-405D-A829-6658F42485B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F6F666-7142-4B49-9C5D-3A7296FF2A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293769F-8E34-46A4-8C8B-968A78B9454A}">
      <dgm:prSet phldrT="[Text]"/>
      <dgm:spPr/>
      <dgm:t>
        <a:bodyPr/>
        <a:lstStyle/>
        <a:p>
          <a:r>
            <a:rPr lang="sv-SE" dirty="0" smtClean="0"/>
            <a:t>Varför hann vi inte med allt?</a:t>
          </a:r>
          <a:endParaRPr lang="sv-SE" dirty="0"/>
        </a:p>
      </dgm:t>
    </dgm:pt>
    <dgm:pt modelId="{5A38A416-3D35-4F43-BCE7-C31D3E2A58B6}" type="parTrans" cxnId="{F713A0FE-DBA8-46DF-BB1F-CA7B1E007319}">
      <dgm:prSet/>
      <dgm:spPr/>
      <dgm:t>
        <a:bodyPr/>
        <a:lstStyle/>
        <a:p>
          <a:endParaRPr lang="sv-SE"/>
        </a:p>
      </dgm:t>
    </dgm:pt>
    <dgm:pt modelId="{EA805B61-0C1D-4FEF-88B7-AE97DAFA37DE}" type="sibTrans" cxnId="{F713A0FE-DBA8-46DF-BB1F-CA7B1E007319}">
      <dgm:prSet/>
      <dgm:spPr/>
      <dgm:t>
        <a:bodyPr/>
        <a:lstStyle/>
        <a:p>
          <a:endParaRPr lang="sv-SE"/>
        </a:p>
      </dgm:t>
    </dgm:pt>
    <dgm:pt modelId="{1C69087B-ECEB-4623-944E-8B439C936761}">
      <dgm:prSet phldrT="[Text]"/>
      <dgm:spPr/>
      <dgm:t>
        <a:bodyPr/>
        <a:lstStyle/>
        <a:p>
          <a:r>
            <a:rPr lang="sv-SE" dirty="0" smtClean="0"/>
            <a:t>Dålig utvecklingsmiljö</a:t>
          </a:r>
          <a:endParaRPr lang="sv-SE" dirty="0"/>
        </a:p>
      </dgm:t>
    </dgm:pt>
    <dgm:pt modelId="{5FD9661C-95CA-4B15-A629-5460EA4C5160}" type="parTrans" cxnId="{7D664331-A5BC-4194-BA0E-75EA92211C7B}">
      <dgm:prSet/>
      <dgm:spPr/>
    </dgm:pt>
    <dgm:pt modelId="{B30C2FB8-03E7-44AD-9FD5-0545DE999C04}" type="sibTrans" cxnId="{7D664331-A5BC-4194-BA0E-75EA92211C7B}">
      <dgm:prSet/>
      <dgm:spPr/>
    </dgm:pt>
    <dgm:pt modelId="{D11CDC08-D64D-4892-A712-4A326A447B7D}">
      <dgm:prSet phldrT="[Text]"/>
      <dgm:spPr/>
      <dgm:t>
        <a:bodyPr/>
        <a:lstStyle/>
        <a:p>
          <a:r>
            <a:rPr lang="sv-SE" dirty="0" smtClean="0"/>
            <a:t>Långsam simulator</a:t>
          </a:r>
          <a:endParaRPr lang="sv-SE" dirty="0"/>
        </a:p>
      </dgm:t>
    </dgm:pt>
    <dgm:pt modelId="{922F8FEA-AF4F-4A8C-9E19-D1FA1144A8A7}" type="parTrans" cxnId="{06306D56-56F3-4C82-AC72-271CF5A21E73}">
      <dgm:prSet/>
      <dgm:spPr/>
    </dgm:pt>
    <dgm:pt modelId="{B745DAD3-D57E-4E9E-B37B-1FD7F35C64C5}" type="sibTrans" cxnId="{06306D56-56F3-4C82-AC72-271CF5A21E73}">
      <dgm:prSet/>
      <dgm:spPr/>
    </dgm:pt>
    <dgm:pt modelId="{39509843-A072-43E7-94AD-968C584F1EDB}">
      <dgm:prSet phldrT="[Text]"/>
      <dgm:spPr/>
      <dgm:t>
        <a:bodyPr/>
        <a:lstStyle/>
        <a:p>
          <a:r>
            <a:rPr lang="sv-SE" dirty="0" smtClean="0"/>
            <a:t>Avhopp</a:t>
          </a:r>
          <a:endParaRPr lang="sv-SE" dirty="0"/>
        </a:p>
      </dgm:t>
    </dgm:pt>
    <dgm:pt modelId="{27384DAD-5696-45FB-B076-00DA6FFA4862}" type="parTrans" cxnId="{D25C8252-BB44-455D-A24D-D07B8B618249}">
      <dgm:prSet/>
      <dgm:spPr/>
    </dgm:pt>
    <dgm:pt modelId="{9591C135-2719-4F68-B7BE-56A0A0DD80E8}" type="sibTrans" cxnId="{D25C8252-BB44-455D-A24D-D07B8B618249}">
      <dgm:prSet/>
      <dgm:spPr/>
    </dgm:pt>
    <dgm:pt modelId="{95B8A69E-6444-47D6-BF73-E29D0694A503}">
      <dgm:prSet phldrT="[Text]"/>
      <dgm:spPr/>
      <dgm:t>
        <a:bodyPr/>
        <a:lstStyle/>
        <a:p>
          <a:r>
            <a:rPr lang="sv-SE" dirty="0" smtClean="0"/>
            <a:t>Lång responstid från kund</a:t>
          </a:r>
          <a:endParaRPr lang="sv-SE" dirty="0"/>
        </a:p>
      </dgm:t>
    </dgm:pt>
    <dgm:pt modelId="{EA7A3C28-666F-41D2-990E-9E65C8434997}" type="parTrans" cxnId="{0D424C3C-B72F-419A-831B-8CE678A6065B}">
      <dgm:prSet/>
      <dgm:spPr/>
    </dgm:pt>
    <dgm:pt modelId="{55742095-CB81-4D28-8D0F-084DECC756D8}" type="sibTrans" cxnId="{0D424C3C-B72F-419A-831B-8CE678A6065B}">
      <dgm:prSet/>
      <dgm:spPr/>
    </dgm:pt>
    <dgm:pt modelId="{099DBC1B-6157-46AE-93F4-C1229BA2C593}">
      <dgm:prSet phldrT="[Text]"/>
      <dgm:spPr/>
      <dgm:t>
        <a:bodyPr/>
        <a:lstStyle/>
        <a:p>
          <a:r>
            <a:rPr lang="sv-SE" dirty="0" smtClean="0"/>
            <a:t>Dålig planering</a:t>
          </a:r>
          <a:endParaRPr lang="sv-SE" dirty="0"/>
        </a:p>
      </dgm:t>
    </dgm:pt>
    <dgm:pt modelId="{E3331A95-29A1-4D08-804F-9B3E00E0C873}" type="parTrans" cxnId="{380EDFB9-E568-4330-8618-9DB67F068363}">
      <dgm:prSet/>
      <dgm:spPr/>
    </dgm:pt>
    <dgm:pt modelId="{EE11F3A4-A842-410A-9AA4-0D22B12D79C2}" type="sibTrans" cxnId="{380EDFB9-E568-4330-8618-9DB67F068363}">
      <dgm:prSet/>
      <dgm:spPr/>
    </dgm:pt>
    <dgm:pt modelId="{18AA7940-FFC6-4214-ACB5-DF5D4DB1BA10}" type="pres">
      <dgm:prSet presAssocID="{50F6F666-7142-4B49-9C5D-3A7296FF2A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A088BBE8-CCAF-4FD0-9DC9-21D9056FC301}" type="pres">
      <dgm:prSet presAssocID="{5293769F-8E34-46A4-8C8B-968A78B9454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C4F9AB2-9DA2-405D-A829-6658F42485B6}" type="pres">
      <dgm:prSet presAssocID="{5293769F-8E34-46A4-8C8B-968A78B9454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25C8252-BB44-455D-A24D-D07B8B618249}" srcId="{5293769F-8E34-46A4-8C8B-968A78B9454A}" destId="{39509843-A072-43E7-94AD-968C584F1EDB}" srcOrd="2" destOrd="0" parTransId="{27384DAD-5696-45FB-B076-00DA6FFA4862}" sibTransId="{9591C135-2719-4F68-B7BE-56A0A0DD80E8}"/>
    <dgm:cxn modelId="{F713A0FE-DBA8-46DF-BB1F-CA7B1E007319}" srcId="{50F6F666-7142-4B49-9C5D-3A7296FF2AE1}" destId="{5293769F-8E34-46A4-8C8B-968A78B9454A}" srcOrd="0" destOrd="0" parTransId="{5A38A416-3D35-4F43-BCE7-C31D3E2A58B6}" sibTransId="{EA805B61-0C1D-4FEF-88B7-AE97DAFA37DE}"/>
    <dgm:cxn modelId="{380EDFB9-E568-4330-8618-9DB67F068363}" srcId="{5293769F-8E34-46A4-8C8B-968A78B9454A}" destId="{099DBC1B-6157-46AE-93F4-C1229BA2C593}" srcOrd="4" destOrd="0" parTransId="{E3331A95-29A1-4D08-804F-9B3E00E0C873}" sibTransId="{EE11F3A4-A842-410A-9AA4-0D22B12D79C2}"/>
    <dgm:cxn modelId="{998838EC-E5D0-4596-AC11-42A854FD9F24}" type="presOf" srcId="{5293769F-8E34-46A4-8C8B-968A78B9454A}" destId="{A088BBE8-CCAF-4FD0-9DC9-21D9056FC301}" srcOrd="0" destOrd="0" presId="urn:microsoft.com/office/officeart/2005/8/layout/vList2"/>
    <dgm:cxn modelId="{BBA8BE21-FCDF-4F40-9541-288661096D04}" type="presOf" srcId="{50F6F666-7142-4B49-9C5D-3A7296FF2AE1}" destId="{18AA7940-FFC6-4214-ACB5-DF5D4DB1BA10}" srcOrd="0" destOrd="0" presId="urn:microsoft.com/office/officeart/2005/8/layout/vList2"/>
    <dgm:cxn modelId="{54494718-F24E-475B-9122-20A440CF9799}" type="presOf" srcId="{099DBC1B-6157-46AE-93F4-C1229BA2C593}" destId="{9C4F9AB2-9DA2-405D-A829-6658F42485B6}" srcOrd="0" destOrd="4" presId="urn:microsoft.com/office/officeart/2005/8/layout/vList2"/>
    <dgm:cxn modelId="{7D664331-A5BC-4194-BA0E-75EA92211C7B}" srcId="{5293769F-8E34-46A4-8C8B-968A78B9454A}" destId="{1C69087B-ECEB-4623-944E-8B439C936761}" srcOrd="0" destOrd="0" parTransId="{5FD9661C-95CA-4B15-A629-5460EA4C5160}" sibTransId="{B30C2FB8-03E7-44AD-9FD5-0545DE999C04}"/>
    <dgm:cxn modelId="{0D424C3C-B72F-419A-831B-8CE678A6065B}" srcId="{5293769F-8E34-46A4-8C8B-968A78B9454A}" destId="{95B8A69E-6444-47D6-BF73-E29D0694A503}" srcOrd="3" destOrd="0" parTransId="{EA7A3C28-666F-41D2-990E-9E65C8434997}" sibTransId="{55742095-CB81-4D28-8D0F-084DECC756D8}"/>
    <dgm:cxn modelId="{BCE5B093-4236-408E-B03A-A9043D6D0A00}" type="presOf" srcId="{D11CDC08-D64D-4892-A712-4A326A447B7D}" destId="{9C4F9AB2-9DA2-405D-A829-6658F42485B6}" srcOrd="0" destOrd="1" presId="urn:microsoft.com/office/officeart/2005/8/layout/vList2"/>
    <dgm:cxn modelId="{9F851984-FB02-421B-8366-AB958E4CC9EE}" type="presOf" srcId="{39509843-A072-43E7-94AD-968C584F1EDB}" destId="{9C4F9AB2-9DA2-405D-A829-6658F42485B6}" srcOrd="0" destOrd="2" presId="urn:microsoft.com/office/officeart/2005/8/layout/vList2"/>
    <dgm:cxn modelId="{06306D56-56F3-4C82-AC72-271CF5A21E73}" srcId="{5293769F-8E34-46A4-8C8B-968A78B9454A}" destId="{D11CDC08-D64D-4892-A712-4A326A447B7D}" srcOrd="1" destOrd="0" parTransId="{922F8FEA-AF4F-4A8C-9E19-D1FA1144A8A7}" sibTransId="{B745DAD3-D57E-4E9E-B37B-1FD7F35C64C5}"/>
    <dgm:cxn modelId="{FDF2E4AC-AB5C-4956-B48F-5ECD3FA05544}" type="presOf" srcId="{1C69087B-ECEB-4623-944E-8B439C936761}" destId="{9C4F9AB2-9DA2-405D-A829-6658F42485B6}" srcOrd="0" destOrd="0" presId="urn:microsoft.com/office/officeart/2005/8/layout/vList2"/>
    <dgm:cxn modelId="{CED87CC2-88F6-490B-844B-88E8387BE498}" type="presOf" srcId="{95B8A69E-6444-47D6-BF73-E29D0694A503}" destId="{9C4F9AB2-9DA2-405D-A829-6658F42485B6}" srcOrd="0" destOrd="3" presId="urn:microsoft.com/office/officeart/2005/8/layout/vList2"/>
    <dgm:cxn modelId="{42805DF1-1F6B-41DB-9252-C04FD3287098}" type="presParOf" srcId="{18AA7940-FFC6-4214-ACB5-DF5D4DB1BA10}" destId="{A088BBE8-CCAF-4FD0-9DC9-21D9056FC301}" srcOrd="0" destOrd="0" presId="urn:microsoft.com/office/officeart/2005/8/layout/vList2"/>
    <dgm:cxn modelId="{CD48204A-8527-4FB4-9F19-996F8ACF1179}" type="presParOf" srcId="{18AA7940-FFC6-4214-ACB5-DF5D4DB1BA10}" destId="{9C4F9AB2-9DA2-405D-A829-6658F42485B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AAE518-BD89-4200-BD24-74E7942C5464}">
      <dsp:nvSpPr>
        <dsp:cNvPr id="0" name=""/>
        <dsp:cNvSpPr/>
      </dsp:nvSpPr>
      <dsp:spPr>
        <a:xfrm>
          <a:off x="0" y="320289"/>
          <a:ext cx="60960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4400" kern="1200" dirty="0" smtClean="0"/>
            <a:t>Vad har vi gjort sen sist?</a:t>
          </a:r>
          <a:endParaRPr lang="sv-SE" sz="4400" kern="1200" dirty="0"/>
        </a:p>
      </dsp:txBody>
      <dsp:txXfrm>
        <a:off x="0" y="320289"/>
        <a:ext cx="6096000" cy="1055340"/>
      </dsp:txXfrm>
    </dsp:sp>
    <dsp:sp modelId="{604A4BB2-11F2-4E2C-9762-186DA8ECA547}">
      <dsp:nvSpPr>
        <dsp:cNvPr id="0" name=""/>
        <dsp:cNvSpPr/>
      </dsp:nvSpPr>
      <dsp:spPr>
        <a:xfrm>
          <a:off x="0" y="1375629"/>
          <a:ext cx="6096000" cy="236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400" kern="1200" dirty="0" smtClean="0"/>
            <a:t>Fortsatt kodning</a:t>
          </a:r>
          <a:endParaRPr lang="sv-SE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400" kern="1200" dirty="0" smtClean="0"/>
            <a:t>Testning genomförd</a:t>
          </a:r>
          <a:endParaRPr lang="sv-SE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400" kern="1200" dirty="0" smtClean="0"/>
            <a:t>Dokument granskade</a:t>
          </a:r>
          <a:endParaRPr lang="sv-SE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400" kern="1200" dirty="0" smtClean="0"/>
            <a:t>Kvalitetsplan</a:t>
          </a:r>
          <a:endParaRPr lang="sv-SE" sz="3400" kern="1200" dirty="0"/>
        </a:p>
      </dsp:txBody>
      <dsp:txXfrm>
        <a:off x="0" y="1375629"/>
        <a:ext cx="6096000" cy="2368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88BBE8-CCAF-4FD0-9DC9-21D9056FC301}">
      <dsp:nvSpPr>
        <dsp:cNvPr id="0" name=""/>
        <dsp:cNvSpPr/>
      </dsp:nvSpPr>
      <dsp:spPr>
        <a:xfrm>
          <a:off x="0" y="52044"/>
          <a:ext cx="6096000" cy="1103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4600" kern="1200" dirty="0" smtClean="0"/>
            <a:t>Vad har vi inte hunnit?</a:t>
          </a:r>
          <a:endParaRPr lang="sv-SE" sz="4600" kern="1200" dirty="0"/>
        </a:p>
      </dsp:txBody>
      <dsp:txXfrm>
        <a:off x="0" y="52044"/>
        <a:ext cx="6096000" cy="1103310"/>
      </dsp:txXfrm>
    </dsp:sp>
    <dsp:sp modelId="{9C4F9AB2-9DA2-405D-A829-6658F42485B6}">
      <dsp:nvSpPr>
        <dsp:cNvPr id="0" name=""/>
        <dsp:cNvSpPr/>
      </dsp:nvSpPr>
      <dsp:spPr>
        <a:xfrm>
          <a:off x="0" y="1155355"/>
          <a:ext cx="6096000" cy="2856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600" kern="1200" dirty="0" smtClean="0"/>
            <a:t>Acceptanstester</a:t>
          </a:r>
          <a:endParaRPr lang="sv-SE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600" kern="1200" dirty="0" smtClean="0"/>
            <a:t>Implementera </a:t>
          </a:r>
          <a:r>
            <a:rPr lang="sv-SE" sz="3600" kern="1200" dirty="0" err="1" smtClean="0"/>
            <a:t>VoIP</a:t>
          </a:r>
          <a:r>
            <a:rPr lang="sv-SE" sz="3600" kern="1200" dirty="0" smtClean="0"/>
            <a:t> gränssnittet</a:t>
          </a:r>
          <a:endParaRPr lang="sv-SE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600" kern="1200" dirty="0" smtClean="0"/>
            <a:t>Kommunikation mellan </a:t>
          </a:r>
          <a:r>
            <a:rPr lang="sv-SE" sz="3600" kern="1200" dirty="0" err="1" smtClean="0"/>
            <a:t>Symbian</a:t>
          </a:r>
          <a:r>
            <a:rPr lang="sv-SE" sz="3600" kern="1200" dirty="0" smtClean="0"/>
            <a:t> och </a:t>
          </a:r>
          <a:r>
            <a:rPr lang="sv-SE" sz="3600" kern="1200" dirty="0" err="1" smtClean="0"/>
            <a:t>TigerXS</a:t>
          </a:r>
          <a:endParaRPr lang="sv-SE" sz="3600" kern="1200" dirty="0"/>
        </a:p>
      </dsp:txBody>
      <dsp:txXfrm>
        <a:off x="0" y="1155355"/>
        <a:ext cx="6096000" cy="2856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88BBE8-CCAF-4FD0-9DC9-21D9056FC301}">
      <dsp:nvSpPr>
        <dsp:cNvPr id="0" name=""/>
        <dsp:cNvSpPr/>
      </dsp:nvSpPr>
      <dsp:spPr>
        <a:xfrm>
          <a:off x="0" y="278395"/>
          <a:ext cx="60960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800" kern="1200" dirty="0" smtClean="0"/>
            <a:t>Varför hann vi inte med allt?</a:t>
          </a:r>
          <a:endParaRPr lang="sv-SE" sz="3800" kern="1200" dirty="0"/>
        </a:p>
      </dsp:txBody>
      <dsp:txXfrm>
        <a:off x="0" y="278395"/>
        <a:ext cx="6096000" cy="911430"/>
      </dsp:txXfrm>
    </dsp:sp>
    <dsp:sp modelId="{9C4F9AB2-9DA2-405D-A829-6658F42485B6}">
      <dsp:nvSpPr>
        <dsp:cNvPr id="0" name=""/>
        <dsp:cNvSpPr/>
      </dsp:nvSpPr>
      <dsp:spPr>
        <a:xfrm>
          <a:off x="0" y="1189825"/>
          <a:ext cx="6096000" cy="2595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000" kern="1200" dirty="0" smtClean="0"/>
            <a:t>Dålig utvecklingsmiljö</a:t>
          </a:r>
          <a:endParaRPr lang="sv-SE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000" kern="1200" dirty="0" smtClean="0"/>
            <a:t>Långsam simulator</a:t>
          </a:r>
          <a:endParaRPr lang="sv-SE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000" kern="1200" dirty="0" smtClean="0"/>
            <a:t>Avhopp</a:t>
          </a:r>
          <a:endParaRPr lang="sv-SE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000" kern="1200" dirty="0" smtClean="0"/>
            <a:t>Lång responstid från kund</a:t>
          </a:r>
          <a:endParaRPr lang="sv-SE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v-SE" sz="3000" kern="1200" dirty="0" smtClean="0"/>
            <a:t>Dålig planering</a:t>
          </a:r>
          <a:endParaRPr lang="sv-SE" sz="3000" kern="1200" dirty="0"/>
        </a:p>
      </dsp:txBody>
      <dsp:txXfrm>
        <a:off x="0" y="1189825"/>
        <a:ext cx="6096000" cy="2595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v-SE" smtClean="0"/>
              <a:t>Symbian Tiger Connector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D370E-89BA-490C-9943-CAFD1DF6265C}" type="datetimeFigureOut">
              <a:rPr lang="sv-SE" smtClean="0"/>
              <a:pPr/>
              <a:t>2010-05-18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9B36E-060E-48D3-8916-4CFCB17C0E4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v-SE" smtClean="0"/>
              <a:t>Symbian Tiger Connector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171B9-8D9C-4521-973B-8AF70990F64B}" type="datetimeFigureOut">
              <a:rPr lang="sv-SE" smtClean="0"/>
              <a:pPr/>
              <a:t>2010-05-18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6EBAD-BD02-40A7-AE49-ACE3C736081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sv-SE" smtClean="0"/>
              <a:t>Symbian Tiger Connector</a:t>
            </a:r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CCC0-E287-4356-92FF-7D9EE9CC1A59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BEFA-0D57-444E-968A-0BEBF01040A1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4083-9BFA-4A38-8A40-89D90054D029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A96C-0A6D-49D4-86D9-1CCAFEB2749B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8829-7539-4435-B3B0-FCE39CC4AD48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509B6-D954-4A3C-B05C-93AEC690E322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B01-41C0-481A-AEE7-7CBD973575AD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38DA-993C-4C2F-B672-9F942F6E207E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0A29-9CDA-4DDF-8CDC-30E63B560220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63FD-E58B-4325-8F46-2ECCE4B7FC78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E671-4165-4E78-958A-A891536458CA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7944-C14A-43A1-9A56-881316205D2A}" type="datetime1">
              <a:rPr lang="sv-SE" smtClean="0"/>
              <a:pPr/>
              <a:t>2010-05-18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05803-25B2-4C00-98C4-D70683E28D2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Symbian</a:t>
            </a:r>
            <a:r>
              <a:rPr lang="sv-SE" dirty="0" smtClean="0"/>
              <a:t> Tiger </a:t>
            </a:r>
            <a:r>
              <a:rPr lang="sv-SE" dirty="0" err="1" smtClean="0"/>
              <a:t>Connector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3714744" y="200024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 smtClean="0"/>
              <a:t>Pum</a:t>
            </a:r>
            <a:r>
              <a:rPr lang="sv-SE" sz="2400" dirty="0" smtClean="0"/>
              <a:t> Grupp 5</a:t>
            </a:r>
            <a:endParaRPr lang="sv-SE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1357298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Statusrapport</a:t>
            </a:r>
            <a:endParaRPr lang="sv-SE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00430" y="2786058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Gabriel </a:t>
            </a:r>
            <a:r>
              <a:rPr lang="sv-SE" sz="2400" dirty="0" err="1" smtClean="0"/>
              <a:t>Jägenstedt</a:t>
            </a:r>
            <a:endParaRPr lang="sv-SE" sz="2400" dirty="0"/>
          </a:p>
          <a:p>
            <a:r>
              <a:rPr lang="sv-SE" sz="2400" dirty="0" smtClean="0"/>
              <a:t>Emil </a:t>
            </a:r>
            <a:r>
              <a:rPr lang="sv-SE" sz="2400" dirty="0" err="1" smtClean="0"/>
              <a:t>Kantis</a:t>
            </a:r>
            <a:endParaRPr lang="sv-SE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Symbian</a:t>
            </a:r>
            <a:r>
              <a:rPr lang="sv-SE" dirty="0" smtClean="0"/>
              <a:t> Tiger </a:t>
            </a:r>
            <a:r>
              <a:rPr lang="sv-SE" dirty="0" err="1" smtClean="0"/>
              <a:t>Connector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43042" y="257174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Namn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Befattning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smtClean="0"/>
                        <a:t>Mikael</a:t>
                      </a:r>
                      <a:r>
                        <a:rPr lang="sv-SE" b="0" baseline="0" dirty="0" smtClean="0"/>
                        <a:t> Hermanson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Analyst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Gabriel </a:t>
                      </a:r>
                      <a:r>
                        <a:rPr lang="sv-SE" dirty="0" err="1" smtClean="0"/>
                        <a:t>Jägenstedt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Testare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Emil </a:t>
                      </a:r>
                      <a:r>
                        <a:rPr lang="sv-SE" dirty="0" err="1" smtClean="0"/>
                        <a:t>Kantis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Arkitekt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Sebastian </a:t>
                      </a:r>
                      <a:r>
                        <a:rPr lang="sv-SE" dirty="0" smtClean="0"/>
                        <a:t>Sundqvist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Projektledare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Joakim </a:t>
                      </a:r>
                      <a:r>
                        <a:rPr lang="sv-SE" dirty="0" err="1" smtClean="0"/>
                        <a:t>Tosteberg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Utvecklare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572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Symbian</a:t>
            </a:r>
            <a:r>
              <a:rPr lang="sv-SE" dirty="0" smtClean="0"/>
              <a:t> Tiger </a:t>
            </a:r>
            <a:r>
              <a:rPr lang="sv-SE" dirty="0" err="1" smtClean="0"/>
              <a:t>Connector</a:t>
            </a:r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2857488" y="135729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Gruppmedlemmar</a:t>
            </a:r>
            <a:endParaRPr lang="sv-SE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Symbian</a:t>
            </a:r>
            <a:r>
              <a:rPr lang="sv-SE" dirty="0" smtClean="0"/>
              <a:t> Tiger </a:t>
            </a:r>
            <a:r>
              <a:rPr lang="sv-SE" dirty="0" err="1" smtClean="0"/>
              <a:t>Connector</a:t>
            </a:r>
            <a:endParaRPr lang="sv-SE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571604" y="10715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Symbian</a:t>
            </a:r>
            <a:r>
              <a:rPr lang="sv-SE" dirty="0" smtClean="0"/>
              <a:t> Tiger </a:t>
            </a:r>
            <a:r>
              <a:rPr lang="sv-SE" dirty="0" err="1" smtClean="0"/>
              <a:t>Connector</a:t>
            </a:r>
            <a:endParaRPr lang="sv-SE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35716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Symbian</a:t>
            </a:r>
            <a:r>
              <a:rPr lang="sv-SE" dirty="0" smtClean="0"/>
              <a:t> Tiger </a:t>
            </a:r>
            <a:r>
              <a:rPr lang="sv-SE" dirty="0" err="1" smtClean="0"/>
              <a:t>Connector</a:t>
            </a:r>
            <a:endParaRPr lang="sv-SE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94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Linkopings universitet, 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emika803</dc:creator>
  <cp:lastModifiedBy>joakim</cp:lastModifiedBy>
  <cp:revision>5</cp:revision>
  <dcterms:created xsi:type="dcterms:W3CDTF">2010-05-15T08:38:25Z</dcterms:created>
  <dcterms:modified xsi:type="dcterms:W3CDTF">2010-05-18T11:19:05Z</dcterms:modified>
</cp:coreProperties>
</file>