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4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Symbian Tiger Connector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F485CF-2E60-42AB-8383-3CEECD80B457}" type="datetimeFigureOut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0F6D51-C43A-411C-AFB3-EFA28AFA07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Symbian Tiger Connector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64BCD1-0557-427D-8BC8-4A2368855F9E}" type="datetimeFigureOut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DE3A67-2FC1-4CAD-B0B7-406E4BDBED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mtClean="0"/>
          </a:p>
        </p:txBody>
      </p:sp>
      <p:sp>
        <p:nvSpPr>
          <p:cNvPr id="1638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/>
              <a:t>Symbian Tiger Connector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F65F-A01C-439C-9EE6-5E262DC4F4ED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7688-EF39-4BE1-BFDB-6AB852090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3E049-D96A-4641-85D0-0D4BEDDFC0AA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A308-0FC3-4F51-95D4-AB34031A3C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E07C-7330-4622-8B4C-D93D15D06491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B44-FE42-4691-AD58-F071176695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9F6E-EA24-49FF-BDFA-12458587D3B0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0ED7-09FD-4A2C-AC35-9B182ABBF9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266B-B1A0-4DC9-8C07-741873921E97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1798-BA42-46D0-9418-AA5EFA073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4C29-CA28-4735-9AC2-5397121CFB9B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DEB8-F3DE-40A4-98E1-1DA3635CC0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E739-84F8-4475-9FD8-40DA9F42337C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A1FE-ABDB-4C60-A932-7E75859AAC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46FB-7B4B-43D1-B817-5570E902B7AB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3628-AA51-494C-92D2-1D576D33F1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CC50-F3DA-489D-8DC8-73D5CCD63F0E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ED0A-1BF8-4A6B-AC86-59CD821CED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7F12-7A65-4F61-B63A-5BCE460DFEAD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60EF-9C8C-48BB-84EC-2B683B408A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24BA-F9E8-41DA-8392-D64CAB6F5974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E96B-2469-42DB-991A-8921787816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6FA73-A998-427C-9BA5-9DD797DEB8E6}" type="datetime1">
              <a:rPr lang="sv-SE"/>
              <a:pPr>
                <a:defRPr/>
              </a:pPr>
              <a:t>2010-05-18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872D3-F437-4316-BFBB-3002C9D98B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714750" y="20002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>
                <a:latin typeface="Calibri" pitchFamily="34" charset="0"/>
              </a:rPr>
              <a:t>Pum Grupp 5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286125" y="135731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Demonstration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500438" y="2786063"/>
            <a:ext cx="3214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>
                <a:latin typeface="Calibri" pitchFamily="34" charset="0"/>
              </a:rPr>
              <a:t>Gabriel Jägenstedt</a:t>
            </a:r>
          </a:p>
          <a:p>
            <a:r>
              <a:rPr lang="sv-SE" sz="2400">
                <a:latin typeface="Calibri" pitchFamily="34" charset="0"/>
              </a:rPr>
              <a:t>Emil Kantis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Rotation</a:t>
            </a:r>
          </a:p>
        </p:txBody>
      </p:sp>
      <p:pic>
        <p:nvPicPr>
          <p:cNvPr id="25603" name="Picture 6" descr="stc_landsc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214563"/>
            <a:ext cx="52863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4214813" y="1143000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GUI</a:t>
            </a:r>
          </a:p>
        </p:txBody>
      </p:sp>
      <p:pic>
        <p:nvPicPr>
          <p:cNvPr id="26629" name="Picture 5" descr="ST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400" y="1665288"/>
            <a:ext cx="2792413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4214813" y="1143000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GUI</a:t>
            </a:r>
          </a:p>
        </p:txBody>
      </p:sp>
      <p:pic>
        <p:nvPicPr>
          <p:cNvPr id="27653" name="Picture 5" descr="STC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1665288"/>
            <a:ext cx="2792541" cy="484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4214813" y="1143000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GUI</a:t>
            </a:r>
          </a:p>
        </p:txBody>
      </p:sp>
      <p:pic>
        <p:nvPicPr>
          <p:cNvPr id="28677" name="Picture 5" descr="STC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7" y="1665287"/>
            <a:ext cx="2790712" cy="484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4214813" y="1143000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GUI</a:t>
            </a:r>
          </a:p>
        </p:txBody>
      </p:sp>
      <p:pic>
        <p:nvPicPr>
          <p:cNvPr id="29701" name="Picture 5" descr="STC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7" y="1665288"/>
            <a:ext cx="2791626" cy="48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3357563" y="27146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6000" b="1">
                <a:latin typeface="Calibri" pitchFamily="34" charset="0"/>
              </a:rPr>
              <a:t>Frågor?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2357438" y="1357313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Symbian Tiger Connector</a:t>
            </a: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2143125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sv-SE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sv-SE" sz="280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813" y="2143125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v-SE" sz="2800" dirty="0" smtClean="0">
                <a:latin typeface="Calibri" pitchFamily="34" charset="0"/>
              </a:rPr>
              <a:t> Symbian</a:t>
            </a:r>
            <a:endParaRPr lang="sv-SE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v-SE" sz="2800" dirty="0" smtClean="0">
                <a:latin typeface="Calibri" pitchFamily="34" charset="0"/>
              </a:rPr>
              <a:t> </a:t>
            </a:r>
            <a:r>
              <a:rPr lang="sv-SE" sz="2800" dirty="0" err="1" smtClean="0">
                <a:latin typeface="Calibri" pitchFamily="34" charset="0"/>
              </a:rPr>
              <a:t>VoIP</a:t>
            </a:r>
            <a:r>
              <a:rPr lang="sv-SE" sz="2800" dirty="0" smtClean="0">
                <a:latin typeface="Calibri" pitchFamily="34" charset="0"/>
              </a:rPr>
              <a:t> </a:t>
            </a:r>
            <a:r>
              <a:rPr lang="sv-SE" sz="2800" dirty="0">
                <a:latin typeface="Calibri" pitchFamily="34" charset="0"/>
              </a:rPr>
              <a:t>kommunikation med hög säkerhet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3286125" y="135731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Nytta för kunden</a:t>
            </a: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2143125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v-SE" sz="2800" dirty="0" smtClean="0">
                <a:latin typeface="Calibri" pitchFamily="34" charset="0"/>
              </a:rPr>
              <a:t> Grund </a:t>
            </a:r>
            <a:r>
              <a:rPr lang="sv-SE" sz="2800" dirty="0">
                <a:latin typeface="Calibri" pitchFamily="34" charset="0"/>
              </a:rPr>
              <a:t>för fortsatt </a:t>
            </a:r>
            <a:r>
              <a:rPr lang="sv-SE" sz="2800" dirty="0" smtClean="0">
                <a:latin typeface="Calibri" pitchFamily="34" charset="0"/>
              </a:rPr>
              <a:t>utveckling</a:t>
            </a:r>
            <a:endParaRPr lang="sv-SE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v-SE" sz="2800" dirty="0" smtClean="0">
                <a:latin typeface="Calibri" pitchFamily="34" charset="0"/>
              </a:rPr>
              <a:t> Robust </a:t>
            </a:r>
            <a:r>
              <a:rPr lang="sv-SE" sz="2800" dirty="0">
                <a:latin typeface="Calibri" pitchFamily="34" charset="0"/>
              </a:rPr>
              <a:t>design</a:t>
            </a:r>
          </a:p>
          <a:p>
            <a:pPr>
              <a:buFont typeface="Arial" charset="0"/>
              <a:buChar char="•"/>
            </a:pPr>
            <a:r>
              <a:rPr lang="sv-SE" sz="2800" dirty="0" smtClean="0">
                <a:latin typeface="Calibri" pitchFamily="34" charset="0"/>
              </a:rPr>
              <a:t> Barnsjukdomar</a:t>
            </a:r>
            <a:endParaRPr lang="sv-SE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sv-SE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Uppkoppling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Uppkoppling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33963"/>
            <a:ext cx="15716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20"/>
          <p:cNvSpPr txBox="1">
            <a:spLocks noChangeArrowheads="1"/>
          </p:cNvSpPr>
          <p:nvPr/>
        </p:nvSpPr>
        <p:spPr bwMode="auto">
          <a:xfrm>
            <a:off x="1928813" y="57864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TigerXS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Uppkoppling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33963"/>
            <a:ext cx="15716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643313"/>
            <a:ext cx="10715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857375" y="4357688"/>
            <a:ext cx="571500" cy="500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1214438" y="42862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Blåtand</a:t>
            </a:r>
          </a:p>
        </p:txBody>
      </p:sp>
      <p:sp>
        <p:nvSpPr>
          <p:cNvPr id="21511" name="TextBox 19"/>
          <p:cNvSpPr txBox="1">
            <a:spLocks noChangeArrowheads="1"/>
          </p:cNvSpPr>
          <p:nvPr/>
        </p:nvSpPr>
        <p:spPr bwMode="auto">
          <a:xfrm>
            <a:off x="2786063" y="45720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</a:t>
            </a:r>
          </a:p>
        </p:txBody>
      </p:sp>
      <p:sp>
        <p:nvSpPr>
          <p:cNvPr id="21512" name="TextBox 20"/>
          <p:cNvSpPr txBox="1">
            <a:spLocks noChangeArrowheads="1"/>
          </p:cNvSpPr>
          <p:nvPr/>
        </p:nvSpPr>
        <p:spPr bwMode="auto">
          <a:xfrm>
            <a:off x="1928813" y="57864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TigerXS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Uppkoppling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33963"/>
            <a:ext cx="15716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643313"/>
            <a:ext cx="10715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143125"/>
            <a:ext cx="12858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1857375" y="4357688"/>
            <a:ext cx="571500" cy="500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00375" y="3000375"/>
            <a:ext cx="1071563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1214438" y="42862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Blåtand</a:t>
            </a:r>
          </a:p>
        </p:txBody>
      </p:sp>
      <p:sp>
        <p:nvSpPr>
          <p:cNvPr id="22537" name="TextBox 25"/>
          <p:cNvSpPr txBox="1">
            <a:spLocks noChangeArrowheads="1"/>
          </p:cNvSpPr>
          <p:nvPr/>
        </p:nvSpPr>
        <p:spPr bwMode="auto">
          <a:xfrm>
            <a:off x="2928938" y="3000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PJSIP</a:t>
            </a:r>
          </a:p>
        </p:txBody>
      </p:sp>
      <p:sp>
        <p:nvSpPr>
          <p:cNvPr id="22538" name="TextBox 32"/>
          <p:cNvSpPr txBox="1">
            <a:spLocks noChangeArrowheads="1"/>
          </p:cNvSpPr>
          <p:nvPr/>
        </p:nvSpPr>
        <p:spPr bwMode="auto">
          <a:xfrm>
            <a:off x="2786063" y="45720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</a:t>
            </a:r>
          </a:p>
        </p:txBody>
      </p:sp>
      <p:sp>
        <p:nvSpPr>
          <p:cNvPr id="22539" name="TextBox 33"/>
          <p:cNvSpPr txBox="1">
            <a:spLocks noChangeArrowheads="1"/>
          </p:cNvSpPr>
          <p:nvPr/>
        </p:nvSpPr>
        <p:spPr bwMode="auto">
          <a:xfrm>
            <a:off x="1928813" y="57864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TigerXS</a:t>
            </a:r>
          </a:p>
        </p:txBody>
      </p:sp>
      <p:sp>
        <p:nvSpPr>
          <p:cNvPr id="22540" name="TextBox 34"/>
          <p:cNvSpPr txBox="1">
            <a:spLocks noChangeArrowheads="1"/>
          </p:cNvSpPr>
          <p:nvPr/>
        </p:nvSpPr>
        <p:spPr bwMode="auto">
          <a:xfrm>
            <a:off x="3786188" y="18573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Sectras SIP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Uppkoppling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33963"/>
            <a:ext cx="15716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643313"/>
            <a:ext cx="10715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643313"/>
            <a:ext cx="1095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5072063"/>
            <a:ext cx="1590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2143125"/>
            <a:ext cx="12858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857375" y="4357688"/>
            <a:ext cx="571500" cy="500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00375" y="3000375"/>
            <a:ext cx="1071563" cy="857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1214438" y="428625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Blåtand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2928938" y="3000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PJSIP</a:t>
            </a:r>
          </a:p>
        </p:txBody>
      </p: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5214938" y="2968625"/>
            <a:ext cx="1000125" cy="817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5786438" y="3000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PJSIP</a:t>
            </a:r>
          </a:p>
        </p:txBody>
      </p:sp>
      <p:sp>
        <p:nvSpPr>
          <p:cNvPr id="23566" name="TextBox 17"/>
          <p:cNvSpPr txBox="1">
            <a:spLocks noChangeArrowheads="1"/>
          </p:cNvSpPr>
          <p:nvPr/>
        </p:nvSpPr>
        <p:spPr bwMode="auto">
          <a:xfrm>
            <a:off x="7429500" y="42862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Blåtand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6929438" y="4429125"/>
            <a:ext cx="571500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19"/>
          <p:cNvSpPr txBox="1">
            <a:spLocks noChangeArrowheads="1"/>
          </p:cNvSpPr>
          <p:nvPr/>
        </p:nvSpPr>
        <p:spPr bwMode="auto">
          <a:xfrm>
            <a:off x="2786063" y="45720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</a:t>
            </a:r>
          </a:p>
        </p:txBody>
      </p:sp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1928813" y="57864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TigerXS</a:t>
            </a:r>
          </a:p>
        </p:txBody>
      </p:sp>
      <p:sp>
        <p:nvSpPr>
          <p:cNvPr id="23570" name="TextBox 21"/>
          <p:cNvSpPr txBox="1">
            <a:spLocks noChangeArrowheads="1"/>
          </p:cNvSpPr>
          <p:nvPr/>
        </p:nvSpPr>
        <p:spPr bwMode="auto">
          <a:xfrm>
            <a:off x="3786188" y="18573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Sectras SIP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Symbian Tiger Connector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500438" y="1143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b="1">
                <a:latin typeface="Calibri" pitchFamily="34" charset="0"/>
              </a:rPr>
              <a:t>Rotation</a:t>
            </a:r>
          </a:p>
        </p:txBody>
      </p:sp>
      <p:pic>
        <p:nvPicPr>
          <p:cNvPr id="24579" name="Picture 7" descr="stc_portrai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714500"/>
            <a:ext cx="233362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116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emika803</dc:creator>
  <cp:lastModifiedBy>joakim</cp:lastModifiedBy>
  <cp:revision>13</cp:revision>
  <dcterms:created xsi:type="dcterms:W3CDTF">2010-05-15T08:38:25Z</dcterms:created>
  <dcterms:modified xsi:type="dcterms:W3CDTF">2010-05-18T11:21:43Z</dcterms:modified>
</cp:coreProperties>
</file>